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599525"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73" userDrawn="1">
          <p15:clr>
            <a:srgbClr val="A4A3A4"/>
          </p15:clr>
        </p15:guide>
        <p15:guide id="2" pos="838" userDrawn="1">
          <p15:clr>
            <a:srgbClr val="A4A3A4"/>
          </p15:clr>
        </p15:guide>
        <p15:guide id="3" pos="12949" userDrawn="1">
          <p15:clr>
            <a:srgbClr val="A4A3A4"/>
          </p15:clr>
        </p15:guide>
        <p15:guide id="4" orient="horz" pos="1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7" d="100"/>
          <a:sy n="17" d="100"/>
        </p:scale>
        <p:origin x="1971" y="72"/>
      </p:cViewPr>
      <p:guideLst>
        <p:guide orient="horz" pos="1473"/>
        <p:guide pos="838"/>
        <p:guide pos="12949"/>
        <p:guide orient="horz" pos="19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19965" y="4713405"/>
            <a:ext cx="18359596" cy="10026815"/>
          </a:xfrm>
        </p:spPr>
        <p:txBody>
          <a:bodyPr anchor="b"/>
          <a:lstStyle>
            <a:lvl1pPr algn="ctr">
              <a:defRPr sz="14173"/>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9941" y="15126892"/>
            <a:ext cx="16199644" cy="6953434"/>
          </a:xfrm>
        </p:spPr>
        <p:txBody>
          <a:bodyPr/>
          <a:lstStyle>
            <a:lvl1pPr marL="0" indent="0" algn="ctr">
              <a:buNone/>
              <a:defRPr sz="5669"/>
            </a:lvl1pPr>
            <a:lvl2pPr marL="1079998" indent="0" algn="ctr">
              <a:buNone/>
              <a:defRPr sz="4724"/>
            </a:lvl2pPr>
            <a:lvl3pPr marL="2159996" indent="0" algn="ctr">
              <a:buNone/>
              <a:defRPr sz="4252"/>
            </a:lvl3pPr>
            <a:lvl4pPr marL="3239994" indent="0" algn="ctr">
              <a:buNone/>
              <a:defRPr sz="3780"/>
            </a:lvl4pPr>
            <a:lvl5pPr marL="4319991" indent="0" algn="ctr">
              <a:buNone/>
              <a:defRPr sz="3780"/>
            </a:lvl5pPr>
            <a:lvl6pPr marL="5399989" indent="0" algn="ctr">
              <a:buNone/>
              <a:defRPr sz="3780"/>
            </a:lvl6pPr>
            <a:lvl7pPr marL="6479987" indent="0" algn="ctr">
              <a:buNone/>
              <a:defRPr sz="3780"/>
            </a:lvl7pPr>
            <a:lvl8pPr marL="7559985" indent="0" algn="ctr">
              <a:buNone/>
              <a:defRPr sz="3780"/>
            </a:lvl8pPr>
            <a:lvl9pPr marL="8639983" indent="0" algn="ctr">
              <a:buNone/>
              <a:defRPr sz="378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A6C722D-6DD0-4F4E-8B74-FAECA58F39FB}" type="datetimeFigureOut">
              <a:rPr lang="es-CL" smtClean="0"/>
              <a:t>23-10-2025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17038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6C722D-6DD0-4F4E-8B74-FAECA58F39FB}" type="datetimeFigureOut">
              <a:rPr lang="es-CL" smtClean="0"/>
              <a:t>23-10-2025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161737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457161" y="1533356"/>
            <a:ext cx="4657398" cy="2440702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968" y="1533356"/>
            <a:ext cx="13702199" cy="2440702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6C722D-6DD0-4F4E-8B74-FAECA58F39FB}" type="datetimeFigureOut">
              <a:rPr lang="es-CL" smtClean="0"/>
              <a:t>23-10-2025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3908391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6C722D-6DD0-4F4E-8B74-FAECA58F39FB}" type="datetimeFigureOut">
              <a:rPr lang="es-CL" smtClean="0"/>
              <a:t>23-10-2025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604127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73719" y="7180114"/>
            <a:ext cx="18629590" cy="11980175"/>
          </a:xfrm>
        </p:spPr>
        <p:txBody>
          <a:bodyPr anchor="b"/>
          <a:lstStyle>
            <a:lvl1pPr>
              <a:defRPr sz="14173"/>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73719" y="19273626"/>
            <a:ext cx="18629590" cy="6300091"/>
          </a:xfrm>
        </p:spPr>
        <p:txBody>
          <a:bodyPr/>
          <a:lstStyle>
            <a:lvl1pPr marL="0" indent="0">
              <a:buNone/>
              <a:defRPr sz="5669">
                <a:solidFill>
                  <a:schemeClr val="tx1"/>
                </a:solidFill>
              </a:defRPr>
            </a:lvl1pPr>
            <a:lvl2pPr marL="1079998" indent="0">
              <a:buNone/>
              <a:defRPr sz="4724">
                <a:solidFill>
                  <a:schemeClr val="tx1">
                    <a:tint val="75000"/>
                  </a:schemeClr>
                </a:solidFill>
              </a:defRPr>
            </a:lvl2pPr>
            <a:lvl3pPr marL="2159996" indent="0">
              <a:buNone/>
              <a:defRPr sz="4252">
                <a:solidFill>
                  <a:schemeClr val="tx1">
                    <a:tint val="75000"/>
                  </a:schemeClr>
                </a:solidFill>
              </a:defRPr>
            </a:lvl3pPr>
            <a:lvl4pPr marL="3239994" indent="0">
              <a:buNone/>
              <a:defRPr sz="3780">
                <a:solidFill>
                  <a:schemeClr val="tx1">
                    <a:tint val="75000"/>
                  </a:schemeClr>
                </a:solidFill>
              </a:defRPr>
            </a:lvl4pPr>
            <a:lvl5pPr marL="4319991" indent="0">
              <a:buNone/>
              <a:defRPr sz="3780">
                <a:solidFill>
                  <a:schemeClr val="tx1">
                    <a:tint val="75000"/>
                  </a:schemeClr>
                </a:solidFill>
              </a:defRPr>
            </a:lvl5pPr>
            <a:lvl6pPr marL="5399989" indent="0">
              <a:buNone/>
              <a:defRPr sz="3780">
                <a:solidFill>
                  <a:schemeClr val="tx1">
                    <a:tint val="75000"/>
                  </a:schemeClr>
                </a:solidFill>
              </a:defRPr>
            </a:lvl6pPr>
            <a:lvl7pPr marL="6479987" indent="0">
              <a:buNone/>
              <a:defRPr sz="3780">
                <a:solidFill>
                  <a:schemeClr val="tx1">
                    <a:tint val="75000"/>
                  </a:schemeClr>
                </a:solidFill>
              </a:defRPr>
            </a:lvl7pPr>
            <a:lvl8pPr marL="7559985" indent="0">
              <a:buNone/>
              <a:defRPr sz="3780">
                <a:solidFill>
                  <a:schemeClr val="tx1">
                    <a:tint val="75000"/>
                  </a:schemeClr>
                </a:solidFill>
              </a:defRPr>
            </a:lvl8pPr>
            <a:lvl9pPr marL="8639983" indent="0">
              <a:buNone/>
              <a:defRPr sz="378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6A6C722D-6DD0-4F4E-8B74-FAECA58F39FB}" type="datetimeFigureOut">
              <a:rPr lang="es-CL" smtClean="0"/>
              <a:t>23-10-2025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3732373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967" y="7666780"/>
            <a:ext cx="9179798" cy="1827360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0934760" y="7666780"/>
            <a:ext cx="9179798" cy="1827360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A6C722D-6DD0-4F4E-8B74-FAECA58F39FB}" type="datetimeFigureOut">
              <a:rPr lang="es-CL" smtClean="0"/>
              <a:t>23-10-2025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351515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87781" y="1533362"/>
            <a:ext cx="18629590" cy="556675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7783" y="7060106"/>
            <a:ext cx="9137610" cy="3460049"/>
          </a:xfrm>
        </p:spPr>
        <p:txBody>
          <a:bodyPr anchor="b"/>
          <a:lstStyle>
            <a:lvl1pPr marL="0" indent="0">
              <a:buNone/>
              <a:defRPr sz="5669" b="1"/>
            </a:lvl1pPr>
            <a:lvl2pPr marL="1079998" indent="0">
              <a:buNone/>
              <a:defRPr sz="4724" b="1"/>
            </a:lvl2pPr>
            <a:lvl3pPr marL="2159996" indent="0">
              <a:buNone/>
              <a:defRPr sz="4252" b="1"/>
            </a:lvl3pPr>
            <a:lvl4pPr marL="3239994" indent="0">
              <a:buNone/>
              <a:defRPr sz="3780" b="1"/>
            </a:lvl4pPr>
            <a:lvl5pPr marL="4319991" indent="0">
              <a:buNone/>
              <a:defRPr sz="3780" b="1"/>
            </a:lvl5pPr>
            <a:lvl6pPr marL="5399989" indent="0">
              <a:buNone/>
              <a:defRPr sz="3780" b="1"/>
            </a:lvl6pPr>
            <a:lvl7pPr marL="6479987" indent="0">
              <a:buNone/>
              <a:defRPr sz="3780" b="1"/>
            </a:lvl7pPr>
            <a:lvl8pPr marL="7559985" indent="0">
              <a:buNone/>
              <a:defRPr sz="3780" b="1"/>
            </a:lvl8pPr>
            <a:lvl9pPr marL="8639983" indent="0">
              <a:buNone/>
              <a:defRPr sz="3780" b="1"/>
            </a:lvl9pPr>
          </a:lstStyle>
          <a:p>
            <a:pPr lvl="0"/>
            <a:r>
              <a:rPr lang="es-ES"/>
              <a:t>Haga clic para modificar los estilos de texto del patrón</a:t>
            </a:r>
          </a:p>
        </p:txBody>
      </p:sp>
      <p:sp>
        <p:nvSpPr>
          <p:cNvPr id="4" name="Content Placeholder 3"/>
          <p:cNvSpPr>
            <a:spLocks noGrp="1"/>
          </p:cNvSpPr>
          <p:nvPr>
            <p:ph sz="half" idx="2"/>
          </p:nvPr>
        </p:nvSpPr>
        <p:spPr>
          <a:xfrm>
            <a:off x="1487783" y="10520155"/>
            <a:ext cx="9137610" cy="1547356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0934761" y="7060106"/>
            <a:ext cx="9182611" cy="3460049"/>
          </a:xfrm>
        </p:spPr>
        <p:txBody>
          <a:bodyPr anchor="b"/>
          <a:lstStyle>
            <a:lvl1pPr marL="0" indent="0">
              <a:buNone/>
              <a:defRPr sz="5669" b="1"/>
            </a:lvl1pPr>
            <a:lvl2pPr marL="1079998" indent="0">
              <a:buNone/>
              <a:defRPr sz="4724" b="1"/>
            </a:lvl2pPr>
            <a:lvl3pPr marL="2159996" indent="0">
              <a:buNone/>
              <a:defRPr sz="4252" b="1"/>
            </a:lvl3pPr>
            <a:lvl4pPr marL="3239994" indent="0">
              <a:buNone/>
              <a:defRPr sz="3780" b="1"/>
            </a:lvl4pPr>
            <a:lvl5pPr marL="4319991" indent="0">
              <a:buNone/>
              <a:defRPr sz="3780" b="1"/>
            </a:lvl5pPr>
            <a:lvl6pPr marL="5399989" indent="0">
              <a:buNone/>
              <a:defRPr sz="3780" b="1"/>
            </a:lvl6pPr>
            <a:lvl7pPr marL="6479987" indent="0">
              <a:buNone/>
              <a:defRPr sz="3780" b="1"/>
            </a:lvl7pPr>
            <a:lvl8pPr marL="7559985" indent="0">
              <a:buNone/>
              <a:defRPr sz="3780" b="1"/>
            </a:lvl8pPr>
            <a:lvl9pPr marL="8639983" indent="0">
              <a:buNone/>
              <a:defRPr sz="3780" b="1"/>
            </a:lvl9pPr>
          </a:lstStyle>
          <a:p>
            <a:pPr lvl="0"/>
            <a:r>
              <a:rPr lang="es-ES"/>
              <a:t>Haga clic para modificar los estilos de texto del patrón</a:t>
            </a:r>
          </a:p>
        </p:txBody>
      </p:sp>
      <p:sp>
        <p:nvSpPr>
          <p:cNvPr id="6" name="Content Placeholder 5"/>
          <p:cNvSpPr>
            <a:spLocks noGrp="1"/>
          </p:cNvSpPr>
          <p:nvPr>
            <p:ph sz="quarter" idx="4"/>
          </p:nvPr>
        </p:nvSpPr>
        <p:spPr>
          <a:xfrm>
            <a:off x="10934761" y="10520155"/>
            <a:ext cx="9182611" cy="1547356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A6C722D-6DD0-4F4E-8B74-FAECA58F39FB}" type="datetimeFigureOut">
              <a:rPr lang="es-CL" smtClean="0"/>
              <a:t>23-10-2025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106273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A6C722D-6DD0-4F4E-8B74-FAECA58F39FB}" type="datetimeFigureOut">
              <a:rPr lang="es-CL" smtClean="0"/>
              <a:t>23-10-2025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1272427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C722D-6DD0-4F4E-8B74-FAECA58F39FB}" type="datetimeFigureOut">
              <a:rPr lang="es-CL" smtClean="0"/>
              <a:t>23-10-2025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2783077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7781" y="1920028"/>
            <a:ext cx="6966409" cy="6720099"/>
          </a:xfrm>
        </p:spPr>
        <p:txBody>
          <a:bodyPr anchor="b"/>
          <a:lstStyle>
            <a:lvl1pPr>
              <a:defRPr sz="7559"/>
            </a:lvl1pPr>
          </a:lstStyle>
          <a:p>
            <a:r>
              <a:rPr lang="es-ES"/>
              <a:t>Haga clic para modificar el estilo de título del patrón</a:t>
            </a:r>
            <a:endParaRPr lang="en-US" dirty="0"/>
          </a:p>
        </p:txBody>
      </p:sp>
      <p:sp>
        <p:nvSpPr>
          <p:cNvPr id="3" name="Content Placeholder 2"/>
          <p:cNvSpPr>
            <a:spLocks noGrp="1"/>
          </p:cNvSpPr>
          <p:nvPr>
            <p:ph idx="1"/>
          </p:nvPr>
        </p:nvSpPr>
        <p:spPr>
          <a:xfrm>
            <a:off x="9182611" y="4146734"/>
            <a:ext cx="10934760" cy="20466969"/>
          </a:xfrm>
        </p:spPr>
        <p:txBody>
          <a:bodyPr/>
          <a:lstStyle>
            <a:lvl1pPr>
              <a:defRPr sz="7559"/>
            </a:lvl1pPr>
            <a:lvl2pPr>
              <a:defRPr sz="6614"/>
            </a:lvl2pPr>
            <a:lvl3pPr>
              <a:defRPr sz="5669"/>
            </a:lvl3pPr>
            <a:lvl4pPr>
              <a:defRPr sz="4724"/>
            </a:lvl4pPr>
            <a:lvl5pPr>
              <a:defRPr sz="4724"/>
            </a:lvl5pPr>
            <a:lvl6pPr>
              <a:defRPr sz="4724"/>
            </a:lvl6pPr>
            <a:lvl7pPr>
              <a:defRPr sz="4724"/>
            </a:lvl7pPr>
            <a:lvl8pPr>
              <a:defRPr sz="4724"/>
            </a:lvl8pPr>
            <a:lvl9pPr>
              <a:defRPr sz="4724"/>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7781" y="8640127"/>
            <a:ext cx="6966409" cy="16006905"/>
          </a:xfrm>
        </p:spPr>
        <p:txBody>
          <a:bodyPr/>
          <a:lstStyle>
            <a:lvl1pPr marL="0" indent="0">
              <a:buNone/>
              <a:defRPr sz="3780"/>
            </a:lvl1pPr>
            <a:lvl2pPr marL="1079998" indent="0">
              <a:buNone/>
              <a:defRPr sz="3307"/>
            </a:lvl2pPr>
            <a:lvl3pPr marL="2159996" indent="0">
              <a:buNone/>
              <a:defRPr sz="2835"/>
            </a:lvl3pPr>
            <a:lvl4pPr marL="3239994" indent="0">
              <a:buNone/>
              <a:defRPr sz="2362"/>
            </a:lvl4pPr>
            <a:lvl5pPr marL="4319991" indent="0">
              <a:buNone/>
              <a:defRPr sz="2362"/>
            </a:lvl5pPr>
            <a:lvl6pPr marL="5399989" indent="0">
              <a:buNone/>
              <a:defRPr sz="2362"/>
            </a:lvl6pPr>
            <a:lvl7pPr marL="6479987" indent="0">
              <a:buNone/>
              <a:defRPr sz="2362"/>
            </a:lvl7pPr>
            <a:lvl8pPr marL="7559985" indent="0">
              <a:buNone/>
              <a:defRPr sz="2362"/>
            </a:lvl8pPr>
            <a:lvl9pPr marL="8639983" indent="0">
              <a:buNone/>
              <a:defRPr sz="2362"/>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6A6C722D-6DD0-4F4E-8B74-FAECA58F39FB}" type="datetimeFigureOut">
              <a:rPr lang="es-CL" smtClean="0"/>
              <a:t>23-10-2025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101668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7781" y="1920028"/>
            <a:ext cx="6966409" cy="6720099"/>
          </a:xfrm>
        </p:spPr>
        <p:txBody>
          <a:bodyPr anchor="b"/>
          <a:lstStyle>
            <a:lvl1pPr>
              <a:defRPr sz="7559"/>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182611" y="4146734"/>
            <a:ext cx="10934760" cy="20466969"/>
          </a:xfrm>
        </p:spPr>
        <p:txBody>
          <a:bodyPr anchor="t"/>
          <a:lstStyle>
            <a:lvl1pPr marL="0" indent="0">
              <a:buNone/>
              <a:defRPr sz="7559"/>
            </a:lvl1pPr>
            <a:lvl2pPr marL="1079998" indent="0">
              <a:buNone/>
              <a:defRPr sz="6614"/>
            </a:lvl2pPr>
            <a:lvl3pPr marL="2159996" indent="0">
              <a:buNone/>
              <a:defRPr sz="5669"/>
            </a:lvl3pPr>
            <a:lvl4pPr marL="3239994" indent="0">
              <a:buNone/>
              <a:defRPr sz="4724"/>
            </a:lvl4pPr>
            <a:lvl5pPr marL="4319991" indent="0">
              <a:buNone/>
              <a:defRPr sz="4724"/>
            </a:lvl5pPr>
            <a:lvl6pPr marL="5399989" indent="0">
              <a:buNone/>
              <a:defRPr sz="4724"/>
            </a:lvl6pPr>
            <a:lvl7pPr marL="6479987" indent="0">
              <a:buNone/>
              <a:defRPr sz="4724"/>
            </a:lvl7pPr>
            <a:lvl8pPr marL="7559985" indent="0">
              <a:buNone/>
              <a:defRPr sz="4724"/>
            </a:lvl8pPr>
            <a:lvl9pPr marL="8639983" indent="0">
              <a:buNone/>
              <a:defRPr sz="4724"/>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7781" y="8640127"/>
            <a:ext cx="6966409" cy="16006905"/>
          </a:xfrm>
        </p:spPr>
        <p:txBody>
          <a:bodyPr/>
          <a:lstStyle>
            <a:lvl1pPr marL="0" indent="0">
              <a:buNone/>
              <a:defRPr sz="3780"/>
            </a:lvl1pPr>
            <a:lvl2pPr marL="1079998" indent="0">
              <a:buNone/>
              <a:defRPr sz="3307"/>
            </a:lvl2pPr>
            <a:lvl3pPr marL="2159996" indent="0">
              <a:buNone/>
              <a:defRPr sz="2835"/>
            </a:lvl3pPr>
            <a:lvl4pPr marL="3239994" indent="0">
              <a:buNone/>
              <a:defRPr sz="2362"/>
            </a:lvl4pPr>
            <a:lvl5pPr marL="4319991" indent="0">
              <a:buNone/>
              <a:defRPr sz="2362"/>
            </a:lvl5pPr>
            <a:lvl6pPr marL="5399989" indent="0">
              <a:buNone/>
              <a:defRPr sz="2362"/>
            </a:lvl6pPr>
            <a:lvl7pPr marL="6479987" indent="0">
              <a:buNone/>
              <a:defRPr sz="2362"/>
            </a:lvl7pPr>
            <a:lvl8pPr marL="7559985" indent="0">
              <a:buNone/>
              <a:defRPr sz="2362"/>
            </a:lvl8pPr>
            <a:lvl9pPr marL="8639983" indent="0">
              <a:buNone/>
              <a:defRPr sz="2362"/>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6A6C722D-6DD0-4F4E-8B74-FAECA58F39FB}" type="datetimeFigureOut">
              <a:rPr lang="es-CL" smtClean="0"/>
              <a:t>23-10-2025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5A58E9ED-F108-40E5-A74A-83159770EDF0}" type="slidenum">
              <a:rPr lang="es-CL" smtClean="0"/>
              <a:t>‹Nº›</a:t>
            </a:fld>
            <a:endParaRPr lang="es-CL"/>
          </a:p>
        </p:txBody>
      </p:sp>
    </p:spTree>
    <p:extLst>
      <p:ext uri="{BB962C8B-B14F-4D97-AF65-F5344CB8AC3E}">
        <p14:creationId xmlns:p14="http://schemas.microsoft.com/office/powerpoint/2010/main" val="362023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84968" y="1533362"/>
            <a:ext cx="18629590" cy="5566751"/>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968" y="7666780"/>
            <a:ext cx="18629590" cy="18273605"/>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484967" y="26693734"/>
            <a:ext cx="4859893" cy="1533356"/>
          </a:xfrm>
          <a:prstGeom prst="rect">
            <a:avLst/>
          </a:prstGeom>
        </p:spPr>
        <p:txBody>
          <a:bodyPr vert="horz" lIns="91440" tIns="45720" rIns="91440" bIns="45720" rtlCol="0" anchor="ctr"/>
          <a:lstStyle>
            <a:lvl1pPr algn="l">
              <a:defRPr sz="2835">
                <a:solidFill>
                  <a:schemeClr val="tx1">
                    <a:tint val="75000"/>
                  </a:schemeClr>
                </a:solidFill>
              </a:defRPr>
            </a:lvl1pPr>
          </a:lstStyle>
          <a:p>
            <a:fld id="{6A6C722D-6DD0-4F4E-8B74-FAECA58F39FB}" type="datetimeFigureOut">
              <a:rPr lang="es-CL" smtClean="0"/>
              <a:t>23-10-2025</a:t>
            </a:fld>
            <a:endParaRPr lang="es-CL"/>
          </a:p>
        </p:txBody>
      </p:sp>
      <p:sp>
        <p:nvSpPr>
          <p:cNvPr id="5" name="Footer Placeholder 4"/>
          <p:cNvSpPr>
            <a:spLocks noGrp="1"/>
          </p:cNvSpPr>
          <p:nvPr>
            <p:ph type="ftr" sz="quarter" idx="3"/>
          </p:nvPr>
        </p:nvSpPr>
        <p:spPr>
          <a:xfrm>
            <a:off x="7154843" y="26693734"/>
            <a:ext cx="7289840" cy="1533356"/>
          </a:xfrm>
          <a:prstGeom prst="rect">
            <a:avLst/>
          </a:prstGeom>
        </p:spPr>
        <p:txBody>
          <a:bodyPr vert="horz" lIns="91440" tIns="45720" rIns="91440" bIns="45720" rtlCol="0" anchor="ctr"/>
          <a:lstStyle>
            <a:lvl1pPr algn="ctr">
              <a:defRPr sz="2835">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15254665" y="26693734"/>
            <a:ext cx="4859893" cy="1533356"/>
          </a:xfrm>
          <a:prstGeom prst="rect">
            <a:avLst/>
          </a:prstGeom>
        </p:spPr>
        <p:txBody>
          <a:bodyPr vert="horz" lIns="91440" tIns="45720" rIns="91440" bIns="45720" rtlCol="0" anchor="ctr"/>
          <a:lstStyle>
            <a:lvl1pPr algn="r">
              <a:defRPr sz="2835">
                <a:solidFill>
                  <a:schemeClr val="tx1">
                    <a:tint val="75000"/>
                  </a:schemeClr>
                </a:solidFill>
              </a:defRPr>
            </a:lvl1pPr>
          </a:lstStyle>
          <a:p>
            <a:fld id="{5A58E9ED-F108-40E5-A74A-83159770EDF0}" type="slidenum">
              <a:rPr lang="es-CL" smtClean="0"/>
              <a:t>‹Nº›</a:t>
            </a:fld>
            <a:endParaRPr lang="es-CL"/>
          </a:p>
        </p:txBody>
      </p:sp>
    </p:spTree>
    <p:extLst>
      <p:ext uri="{BB962C8B-B14F-4D97-AF65-F5344CB8AC3E}">
        <p14:creationId xmlns:p14="http://schemas.microsoft.com/office/powerpoint/2010/main" val="41358637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59996" rtl="0" eaLnBrk="1" latinLnBrk="0" hangingPunct="1">
        <a:lnSpc>
          <a:spcPct val="90000"/>
        </a:lnSpc>
        <a:spcBef>
          <a:spcPct val="0"/>
        </a:spcBef>
        <a:buNone/>
        <a:defRPr sz="10394" kern="1200">
          <a:solidFill>
            <a:schemeClr val="tx1"/>
          </a:solidFill>
          <a:latin typeface="+mj-lt"/>
          <a:ea typeface="+mj-ea"/>
          <a:cs typeface="+mj-cs"/>
        </a:defRPr>
      </a:lvl1pPr>
    </p:titleStyle>
    <p:bodyStyle>
      <a:lvl1pPr marL="539999" indent="-539999" algn="l" defTabSz="2159996" rtl="0" eaLnBrk="1" latinLnBrk="0" hangingPunct="1">
        <a:lnSpc>
          <a:spcPct val="90000"/>
        </a:lnSpc>
        <a:spcBef>
          <a:spcPts val="2362"/>
        </a:spcBef>
        <a:buFont typeface="Arial" panose="020B0604020202020204" pitchFamily="34" charset="0"/>
        <a:buChar char="•"/>
        <a:defRPr sz="6614" kern="1200">
          <a:solidFill>
            <a:schemeClr val="tx1"/>
          </a:solidFill>
          <a:latin typeface="+mn-lt"/>
          <a:ea typeface="+mn-ea"/>
          <a:cs typeface="+mn-cs"/>
        </a:defRPr>
      </a:lvl1pPr>
      <a:lvl2pPr marL="1619997" indent="-539999" algn="l" defTabSz="2159996" rtl="0" eaLnBrk="1" latinLnBrk="0" hangingPunct="1">
        <a:lnSpc>
          <a:spcPct val="90000"/>
        </a:lnSpc>
        <a:spcBef>
          <a:spcPts val="1181"/>
        </a:spcBef>
        <a:buFont typeface="Arial" panose="020B0604020202020204" pitchFamily="34" charset="0"/>
        <a:buChar char="•"/>
        <a:defRPr sz="5669" kern="1200">
          <a:solidFill>
            <a:schemeClr val="tx1"/>
          </a:solidFill>
          <a:latin typeface="+mn-lt"/>
          <a:ea typeface="+mn-ea"/>
          <a:cs typeface="+mn-cs"/>
        </a:defRPr>
      </a:lvl2pPr>
      <a:lvl3pPr marL="2699995" indent="-539999" algn="l" defTabSz="2159996" rtl="0" eaLnBrk="1" latinLnBrk="0" hangingPunct="1">
        <a:lnSpc>
          <a:spcPct val="90000"/>
        </a:lnSpc>
        <a:spcBef>
          <a:spcPts val="1181"/>
        </a:spcBef>
        <a:buFont typeface="Arial" panose="020B0604020202020204" pitchFamily="34" charset="0"/>
        <a:buChar char="•"/>
        <a:defRPr sz="4724" kern="1200">
          <a:solidFill>
            <a:schemeClr val="tx1"/>
          </a:solidFill>
          <a:latin typeface="+mn-lt"/>
          <a:ea typeface="+mn-ea"/>
          <a:cs typeface="+mn-cs"/>
        </a:defRPr>
      </a:lvl3pPr>
      <a:lvl4pPr marL="3779992"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4pPr>
      <a:lvl5pPr marL="4859990"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5pPr>
      <a:lvl6pPr marL="5939988"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6pPr>
      <a:lvl7pPr marL="7019986"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7pPr>
      <a:lvl8pPr marL="8099984"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8pPr>
      <a:lvl9pPr marL="9179982" indent="-539999" algn="l" defTabSz="2159996"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9pPr>
    </p:bodyStyle>
    <p:otherStyle>
      <a:defPPr>
        <a:defRPr lang="en-US"/>
      </a:defPPr>
      <a:lvl1pPr marL="0" algn="l" defTabSz="2159996" rtl="0" eaLnBrk="1" latinLnBrk="0" hangingPunct="1">
        <a:defRPr sz="4252" kern="1200">
          <a:solidFill>
            <a:schemeClr val="tx1"/>
          </a:solidFill>
          <a:latin typeface="+mn-lt"/>
          <a:ea typeface="+mn-ea"/>
          <a:cs typeface="+mn-cs"/>
        </a:defRPr>
      </a:lvl1pPr>
      <a:lvl2pPr marL="1079998" algn="l" defTabSz="2159996" rtl="0" eaLnBrk="1" latinLnBrk="0" hangingPunct="1">
        <a:defRPr sz="4252" kern="1200">
          <a:solidFill>
            <a:schemeClr val="tx1"/>
          </a:solidFill>
          <a:latin typeface="+mn-lt"/>
          <a:ea typeface="+mn-ea"/>
          <a:cs typeface="+mn-cs"/>
        </a:defRPr>
      </a:lvl2pPr>
      <a:lvl3pPr marL="2159996" algn="l" defTabSz="2159996" rtl="0" eaLnBrk="1" latinLnBrk="0" hangingPunct="1">
        <a:defRPr sz="4252" kern="1200">
          <a:solidFill>
            <a:schemeClr val="tx1"/>
          </a:solidFill>
          <a:latin typeface="+mn-lt"/>
          <a:ea typeface="+mn-ea"/>
          <a:cs typeface="+mn-cs"/>
        </a:defRPr>
      </a:lvl3pPr>
      <a:lvl4pPr marL="3239994" algn="l" defTabSz="2159996" rtl="0" eaLnBrk="1" latinLnBrk="0" hangingPunct="1">
        <a:defRPr sz="4252" kern="1200">
          <a:solidFill>
            <a:schemeClr val="tx1"/>
          </a:solidFill>
          <a:latin typeface="+mn-lt"/>
          <a:ea typeface="+mn-ea"/>
          <a:cs typeface="+mn-cs"/>
        </a:defRPr>
      </a:lvl4pPr>
      <a:lvl5pPr marL="4319991" algn="l" defTabSz="2159996" rtl="0" eaLnBrk="1" latinLnBrk="0" hangingPunct="1">
        <a:defRPr sz="4252" kern="1200">
          <a:solidFill>
            <a:schemeClr val="tx1"/>
          </a:solidFill>
          <a:latin typeface="+mn-lt"/>
          <a:ea typeface="+mn-ea"/>
          <a:cs typeface="+mn-cs"/>
        </a:defRPr>
      </a:lvl5pPr>
      <a:lvl6pPr marL="5399989" algn="l" defTabSz="2159996" rtl="0" eaLnBrk="1" latinLnBrk="0" hangingPunct="1">
        <a:defRPr sz="4252" kern="1200">
          <a:solidFill>
            <a:schemeClr val="tx1"/>
          </a:solidFill>
          <a:latin typeface="+mn-lt"/>
          <a:ea typeface="+mn-ea"/>
          <a:cs typeface="+mn-cs"/>
        </a:defRPr>
      </a:lvl6pPr>
      <a:lvl7pPr marL="6479987" algn="l" defTabSz="2159996" rtl="0" eaLnBrk="1" latinLnBrk="0" hangingPunct="1">
        <a:defRPr sz="4252" kern="1200">
          <a:solidFill>
            <a:schemeClr val="tx1"/>
          </a:solidFill>
          <a:latin typeface="+mn-lt"/>
          <a:ea typeface="+mn-ea"/>
          <a:cs typeface="+mn-cs"/>
        </a:defRPr>
      </a:lvl7pPr>
      <a:lvl8pPr marL="7559985" algn="l" defTabSz="2159996" rtl="0" eaLnBrk="1" latinLnBrk="0" hangingPunct="1">
        <a:defRPr sz="4252" kern="1200">
          <a:solidFill>
            <a:schemeClr val="tx1"/>
          </a:solidFill>
          <a:latin typeface="+mn-lt"/>
          <a:ea typeface="+mn-ea"/>
          <a:cs typeface="+mn-cs"/>
        </a:defRPr>
      </a:lvl8pPr>
      <a:lvl9pPr marL="8639983" algn="l" defTabSz="2159996" rtl="0" eaLnBrk="1" latinLnBrk="0" hangingPunct="1">
        <a:defRPr sz="42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ángulo 25">
            <a:extLst>
              <a:ext uri="{FF2B5EF4-FFF2-40B4-BE49-F238E27FC236}">
                <a16:creationId xmlns:a16="http://schemas.microsoft.com/office/drawing/2014/main" id="{8D4E75E3-9AEA-47B8-8543-F6FA3AA6A87D}"/>
              </a:ext>
            </a:extLst>
          </p:cNvPr>
          <p:cNvSpPr/>
          <p:nvPr/>
        </p:nvSpPr>
        <p:spPr>
          <a:xfrm>
            <a:off x="719138" y="719136"/>
            <a:ext cx="20161249" cy="161925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Rectángulo 3">
            <a:extLst>
              <a:ext uri="{FF2B5EF4-FFF2-40B4-BE49-F238E27FC236}">
                <a16:creationId xmlns:a16="http://schemas.microsoft.com/office/drawing/2014/main" id="{585CFDAD-2C78-40EE-AC43-F59A20583CDF}"/>
              </a:ext>
            </a:extLst>
          </p:cNvPr>
          <p:cNvSpPr/>
          <p:nvPr/>
        </p:nvSpPr>
        <p:spPr>
          <a:xfrm>
            <a:off x="719138" y="719139"/>
            <a:ext cx="20161250" cy="273621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 name="CuadroTexto 4">
            <a:extLst>
              <a:ext uri="{FF2B5EF4-FFF2-40B4-BE49-F238E27FC236}">
                <a16:creationId xmlns:a16="http://schemas.microsoft.com/office/drawing/2014/main" id="{5495E41C-9A41-4BEB-AC3E-49F5F6D85A7D}"/>
              </a:ext>
            </a:extLst>
          </p:cNvPr>
          <p:cNvSpPr txBox="1"/>
          <p:nvPr/>
        </p:nvSpPr>
        <p:spPr>
          <a:xfrm>
            <a:off x="1254125" y="890937"/>
            <a:ext cx="19220397" cy="1323439"/>
          </a:xfrm>
          <a:prstGeom prst="rect">
            <a:avLst/>
          </a:prstGeom>
          <a:noFill/>
          <a:ln>
            <a:noFill/>
          </a:ln>
        </p:spPr>
        <p:style>
          <a:lnRef idx="3">
            <a:schemeClr val="lt1"/>
          </a:lnRef>
          <a:fillRef idx="1">
            <a:schemeClr val="dk1"/>
          </a:fillRef>
          <a:effectRef idx="1">
            <a:schemeClr val="dk1"/>
          </a:effectRef>
          <a:fontRef idx="minor">
            <a:schemeClr val="lt1"/>
          </a:fontRef>
        </p:style>
        <p:txBody>
          <a:bodyPr wrap="square" rtlCol="0">
            <a:spAutoFit/>
          </a:bodyPr>
          <a:lstStyle/>
          <a:p>
            <a:r>
              <a:rPr lang="es-ES" sz="4800" b="1" spc="-175" dirty="0">
                <a:solidFill>
                  <a:schemeClr val="bg1"/>
                </a:solidFill>
                <a:latin typeface="Century Gothic" panose="020B0502020202020204" pitchFamily="34" charset="0"/>
              </a:rPr>
              <a:t>TÍTULO DEL TRABAJO A PRESENTAR </a:t>
            </a:r>
          </a:p>
          <a:p>
            <a:r>
              <a:rPr lang="es-ES" sz="3200" b="1" spc="-170" dirty="0">
                <a:solidFill>
                  <a:schemeClr val="bg1"/>
                </a:solidFill>
                <a:latin typeface="Century Gothic" panose="020B0502020202020204" pitchFamily="34" charset="0"/>
                <a:cs typeface="Calibri" panose="020F0502020204030204" pitchFamily="34" charset="0"/>
              </a:rPr>
              <a:t>Subtítulo del trabajo, si los hay. Si no hay subtítulo, debe centrar (en altura) el texto del titulo en mayúscula. </a:t>
            </a:r>
            <a:endParaRPr lang="es-CL" sz="3200" b="1" spc="-170" dirty="0">
              <a:solidFill>
                <a:schemeClr val="bg1"/>
              </a:solidFill>
              <a:latin typeface="Century Gothic" panose="020B0502020202020204" pitchFamily="34" charset="0"/>
              <a:cs typeface="Calibri" panose="020F0502020204030204" pitchFamily="34" charset="0"/>
            </a:endParaRPr>
          </a:p>
        </p:txBody>
      </p:sp>
      <p:sp>
        <p:nvSpPr>
          <p:cNvPr id="6" name="CuadroTexto 5">
            <a:extLst>
              <a:ext uri="{FF2B5EF4-FFF2-40B4-BE49-F238E27FC236}">
                <a16:creationId xmlns:a16="http://schemas.microsoft.com/office/drawing/2014/main" id="{560D3234-6E7E-4DD4-9609-628F698FC9F9}"/>
              </a:ext>
            </a:extLst>
          </p:cNvPr>
          <p:cNvSpPr txBox="1"/>
          <p:nvPr/>
        </p:nvSpPr>
        <p:spPr>
          <a:xfrm>
            <a:off x="1292225" y="2928749"/>
            <a:ext cx="5745408" cy="6863417"/>
          </a:xfrm>
          <a:prstGeom prst="rect">
            <a:avLst/>
          </a:prstGeom>
          <a:noFill/>
        </p:spPr>
        <p:txBody>
          <a:bodyPr wrap="square" rtlCol="0">
            <a:spAutoFit/>
          </a:bodyPr>
          <a:lstStyle/>
          <a:p>
            <a:pPr algn="just">
              <a:spcAft>
                <a:spcPts val="1200"/>
              </a:spcAft>
            </a:pPr>
            <a:r>
              <a:rPr lang="es-ES" sz="2000" b="1" kern="1300" dirty="0">
                <a:solidFill>
                  <a:srgbClr val="231F20"/>
                </a:solidFill>
                <a:latin typeface="Century Gothic" panose="020B0502020202020204" pitchFamily="34" charset="0"/>
              </a:rPr>
              <a:t>INSTRUCCIONES GENERALES</a:t>
            </a:r>
          </a:p>
          <a:p>
            <a:pPr algn="just">
              <a:spcAft>
                <a:spcPts val="1200"/>
              </a:spcAft>
            </a:pPr>
            <a:r>
              <a:rPr lang="es-ES" sz="1600" kern="1300" dirty="0">
                <a:solidFill>
                  <a:srgbClr val="231F20"/>
                </a:solidFill>
                <a:latin typeface="Century Gothic" panose="020B0502020202020204" pitchFamily="34" charset="0"/>
              </a:rPr>
              <a:t>Este poster medirá 60 x 80 cm, y se expondrá en formato vertical, por lo tanto, no se puede cambiar la posición y poner horizontal.</a:t>
            </a:r>
          </a:p>
          <a:p>
            <a:pPr algn="just">
              <a:spcAft>
                <a:spcPts val="1200"/>
              </a:spcAft>
            </a:pPr>
            <a:r>
              <a:rPr lang="es-ES" sz="1600" kern="1300" dirty="0">
                <a:solidFill>
                  <a:srgbClr val="231F20"/>
                </a:solidFill>
                <a:latin typeface="Century Gothic" panose="020B0502020202020204" pitchFamily="34" charset="0"/>
              </a:rPr>
              <a:t>Cada trabajo se presentará en un solo poster.</a:t>
            </a:r>
          </a:p>
          <a:p>
            <a:pPr algn="just">
              <a:spcAft>
                <a:spcPts val="1200"/>
              </a:spcAft>
            </a:pPr>
            <a:r>
              <a:rPr lang="es-ES" sz="1600" kern="1300" dirty="0">
                <a:solidFill>
                  <a:srgbClr val="231F20"/>
                </a:solidFill>
                <a:latin typeface="Century Gothic" panose="020B0502020202020204" pitchFamily="34" charset="0"/>
              </a:rPr>
              <a:t>Se entrega este formato en </a:t>
            </a:r>
            <a:r>
              <a:rPr lang="es-ES" sz="1600" kern="1300" dirty="0" err="1">
                <a:solidFill>
                  <a:srgbClr val="231F20"/>
                </a:solidFill>
                <a:latin typeface="Century Gothic" panose="020B0502020202020204" pitchFamily="34" charset="0"/>
              </a:rPr>
              <a:t>ppt</a:t>
            </a:r>
            <a:r>
              <a:rPr lang="es-ES" sz="1600" kern="1300" dirty="0">
                <a:solidFill>
                  <a:srgbClr val="231F20"/>
                </a:solidFill>
                <a:latin typeface="Century Gothic" panose="020B0502020202020204" pitchFamily="34" charset="0"/>
              </a:rPr>
              <a:t> para facilitar la diagramación del poster, pero usted puede usar el programa de diseño que estime conveniente, siempre que respete las condiciones de este formato. El poster terminado se debe subir en </a:t>
            </a:r>
            <a:r>
              <a:rPr lang="es-ES" sz="1600" kern="1300" dirty="0" err="1">
                <a:solidFill>
                  <a:srgbClr val="231F20"/>
                </a:solidFill>
                <a:latin typeface="Century Gothic" panose="020B0502020202020204" pitchFamily="34" charset="0"/>
              </a:rPr>
              <a:t>pdf</a:t>
            </a:r>
            <a:r>
              <a:rPr lang="es-ES" sz="1600" kern="1300" dirty="0">
                <a:solidFill>
                  <a:srgbClr val="231F20"/>
                </a:solidFill>
                <a:latin typeface="Century Gothic" panose="020B0502020202020204" pitchFamily="34" charset="0"/>
              </a:rPr>
              <a:t> a la plataforma de </a:t>
            </a:r>
            <a:r>
              <a:rPr lang="es-ES" sz="1600" kern="1300" dirty="0" err="1">
                <a:solidFill>
                  <a:srgbClr val="231F20"/>
                </a:solidFill>
                <a:latin typeface="Century Gothic" panose="020B0502020202020204" pitchFamily="34" charset="0"/>
              </a:rPr>
              <a:t>Openconf</a:t>
            </a:r>
            <a:r>
              <a:rPr lang="es-ES" sz="1600" kern="1300" dirty="0">
                <a:solidFill>
                  <a:srgbClr val="231F20"/>
                </a:solidFill>
                <a:latin typeface="Century Gothic" panose="020B0502020202020204" pitchFamily="34" charset="0"/>
              </a:rPr>
              <a:t>.</a:t>
            </a:r>
          </a:p>
          <a:p>
            <a:pPr algn="just">
              <a:spcAft>
                <a:spcPts val="1200"/>
              </a:spcAft>
            </a:pPr>
            <a:r>
              <a:rPr lang="es-ES" sz="1600" kern="1300" dirty="0">
                <a:solidFill>
                  <a:srgbClr val="231F20"/>
                </a:solidFill>
                <a:latin typeface="Century Gothic" panose="020B0502020202020204" pitchFamily="34" charset="0"/>
              </a:rPr>
              <a:t>Usted puede distribuir los elementos del poster como estime conveniente. No hay un diseño predeterminado, salvo cumplir con algunos aspectos generales, tales como: </a:t>
            </a:r>
          </a:p>
          <a:p>
            <a:pPr marL="285750" indent="-285750" algn="just">
              <a:spcAft>
                <a:spcPts val="1200"/>
              </a:spcAft>
              <a:buFontTx/>
              <a:buChar char="-"/>
            </a:pPr>
            <a:r>
              <a:rPr lang="es-ES" sz="1600" kern="1300" dirty="0">
                <a:solidFill>
                  <a:srgbClr val="231F20"/>
                </a:solidFill>
                <a:latin typeface="Century Gothic" panose="020B0502020202020204" pitchFamily="34" charset="0"/>
              </a:rPr>
              <a:t>Conservar  la línea negra de margen establecido.</a:t>
            </a:r>
          </a:p>
          <a:p>
            <a:pPr marL="285750" indent="-285750" algn="just">
              <a:spcAft>
                <a:spcPts val="1200"/>
              </a:spcAft>
              <a:buFontTx/>
              <a:buChar char="-"/>
            </a:pPr>
            <a:r>
              <a:rPr lang="es-ES" sz="1600" kern="1300" dirty="0">
                <a:solidFill>
                  <a:srgbClr val="231F20"/>
                </a:solidFill>
                <a:latin typeface="Century Gothic" panose="020B0502020202020204" pitchFamily="34" charset="0"/>
              </a:rPr>
              <a:t>Conservar la franja negra superior y remplazar el título y subtitulo en el texto  de referencia sin cambiar el formato de la tipografía.</a:t>
            </a:r>
          </a:p>
          <a:p>
            <a:pPr marL="285750" indent="-285750" algn="just">
              <a:spcAft>
                <a:spcPts val="1200"/>
              </a:spcAft>
              <a:buFontTx/>
              <a:buChar char="-"/>
            </a:pPr>
            <a:r>
              <a:rPr lang="es-ES" sz="1600" kern="1300" dirty="0">
                <a:solidFill>
                  <a:srgbClr val="231F20"/>
                </a:solidFill>
                <a:latin typeface="Century Gothic" panose="020B0502020202020204" pitchFamily="34" charset="0"/>
              </a:rPr>
              <a:t>Respetar el margen inferior reemplazando sólo el texto con nombre de los/as autores.</a:t>
            </a:r>
          </a:p>
          <a:p>
            <a:pPr algn="just">
              <a:spcAft>
                <a:spcPts val="1200"/>
              </a:spcAft>
            </a:pPr>
            <a:endParaRPr lang="es-ES" sz="2000" b="1" kern="1300" dirty="0">
              <a:solidFill>
                <a:srgbClr val="231F20"/>
              </a:solidFill>
              <a:latin typeface="Century Gothic" panose="020B0502020202020204" pitchFamily="34" charset="0"/>
            </a:endParaRPr>
          </a:p>
        </p:txBody>
      </p:sp>
      <p:sp>
        <p:nvSpPr>
          <p:cNvPr id="7" name="CuadroTexto 6">
            <a:extLst>
              <a:ext uri="{FF2B5EF4-FFF2-40B4-BE49-F238E27FC236}">
                <a16:creationId xmlns:a16="http://schemas.microsoft.com/office/drawing/2014/main" id="{A63EE3D0-9EF2-414F-8813-1AB4C5B0D8BC}"/>
              </a:ext>
            </a:extLst>
          </p:cNvPr>
          <p:cNvSpPr txBox="1"/>
          <p:nvPr/>
        </p:nvSpPr>
        <p:spPr>
          <a:xfrm>
            <a:off x="845226" y="27308440"/>
            <a:ext cx="13790946" cy="646331"/>
          </a:xfrm>
          <a:prstGeom prst="rect">
            <a:avLst/>
          </a:prstGeom>
          <a:noFill/>
        </p:spPr>
        <p:txBody>
          <a:bodyPr wrap="square" rtlCol="0">
            <a:spAutoFit/>
          </a:bodyPr>
          <a:lstStyle/>
          <a:p>
            <a:r>
              <a:rPr lang="es-ES" sz="3600" b="1" dirty="0"/>
              <a:t>AUTORES: </a:t>
            </a:r>
            <a:r>
              <a:rPr lang="es-ES" sz="3600" dirty="0"/>
              <a:t>Juana Pérez, Juan Pérez, Juanita Pérez </a:t>
            </a:r>
          </a:p>
        </p:txBody>
      </p:sp>
      <p:pic>
        <p:nvPicPr>
          <p:cNvPr id="9" name="Imagen 8">
            <a:extLst>
              <a:ext uri="{FF2B5EF4-FFF2-40B4-BE49-F238E27FC236}">
                <a16:creationId xmlns:a16="http://schemas.microsoft.com/office/drawing/2014/main" id="{B343263F-4126-4361-B6C6-4C9F5ABB369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8215810" y="27281253"/>
            <a:ext cx="2454442" cy="742508"/>
          </a:xfrm>
          <a:prstGeom prst="rect">
            <a:avLst/>
          </a:prstGeom>
        </p:spPr>
      </p:pic>
      <p:cxnSp>
        <p:nvCxnSpPr>
          <p:cNvPr id="11" name="Conector recto 10">
            <a:extLst>
              <a:ext uri="{FF2B5EF4-FFF2-40B4-BE49-F238E27FC236}">
                <a16:creationId xmlns:a16="http://schemas.microsoft.com/office/drawing/2014/main" id="{37B14E90-F932-42CE-9BFE-9BECAB4EDDE1}"/>
              </a:ext>
            </a:extLst>
          </p:cNvPr>
          <p:cNvCxnSpPr/>
          <p:nvPr/>
        </p:nvCxnSpPr>
        <p:spPr>
          <a:xfrm>
            <a:off x="719138" y="27209064"/>
            <a:ext cx="20161250" cy="0"/>
          </a:xfrm>
          <a:prstGeom prst="line">
            <a:avLst/>
          </a:prstGeom>
        </p:spPr>
        <p:style>
          <a:lnRef idx="1">
            <a:schemeClr val="accent3"/>
          </a:lnRef>
          <a:fillRef idx="0">
            <a:schemeClr val="accent3"/>
          </a:fillRef>
          <a:effectRef idx="0">
            <a:schemeClr val="accent3"/>
          </a:effectRef>
          <a:fontRef idx="minor">
            <a:schemeClr val="tx1"/>
          </a:fontRef>
        </p:style>
      </p:cxnSp>
      <p:grpSp>
        <p:nvGrpSpPr>
          <p:cNvPr id="18" name="Grupo 17">
            <a:extLst>
              <a:ext uri="{FF2B5EF4-FFF2-40B4-BE49-F238E27FC236}">
                <a16:creationId xmlns:a16="http://schemas.microsoft.com/office/drawing/2014/main" id="{D19FF09C-75EC-4E25-90DD-828BCB171B9B}"/>
              </a:ext>
            </a:extLst>
          </p:cNvPr>
          <p:cNvGrpSpPr/>
          <p:nvPr/>
        </p:nvGrpSpPr>
        <p:grpSpPr>
          <a:xfrm>
            <a:off x="1090654" y="20961135"/>
            <a:ext cx="9709108" cy="5187703"/>
            <a:chOff x="12442823" y="9571172"/>
            <a:chExt cx="8413091" cy="4817927"/>
          </a:xfrm>
        </p:grpSpPr>
        <p:sp>
          <p:nvSpPr>
            <p:cNvPr id="14" name="object 36953">
              <a:extLst>
                <a:ext uri="{FF2B5EF4-FFF2-40B4-BE49-F238E27FC236}">
                  <a16:creationId xmlns:a16="http://schemas.microsoft.com/office/drawing/2014/main" id="{182728C4-C334-47DE-875C-F152A0AB7D28}"/>
                </a:ext>
              </a:extLst>
            </p:cNvPr>
            <p:cNvSpPr txBox="1"/>
            <p:nvPr/>
          </p:nvSpPr>
          <p:spPr>
            <a:xfrm>
              <a:off x="13146962" y="13990913"/>
              <a:ext cx="7583198" cy="398186"/>
            </a:xfrm>
            <a:prstGeom prst="rect">
              <a:avLst/>
            </a:prstGeom>
          </p:spPr>
          <p:txBody>
            <a:bodyPr vert="horz" wrap="square" lIns="0" tIns="15875" rIns="0" bIns="0" rtlCol="0">
              <a:spAutoFit/>
            </a:bodyPr>
            <a:lstStyle/>
            <a:p>
              <a:pPr marL="12700" algn="ctr">
                <a:spcBef>
                  <a:spcPts val="125"/>
                </a:spcBef>
              </a:pPr>
              <a:r>
                <a:rPr lang="es-CL" sz="1200" b="1" dirty="0">
                  <a:latin typeface="Century Gothic" panose="020B0502020202020204" pitchFamily="34" charset="0"/>
                </a:rPr>
                <a:t>PLANTA NIVEL ACCESO </a:t>
              </a:r>
              <a:r>
                <a:rPr lang="es-CL" sz="1200" dirty="0">
                  <a:latin typeface="Century Gothic" panose="020B0502020202020204" pitchFamily="34" charset="0"/>
                </a:rPr>
                <a:t>EDIFICIO VIVIENDAS  BLOQUE C, POBLACIÓN LORD COCHRANE, Viña del Mar</a:t>
              </a:r>
            </a:p>
            <a:p>
              <a:pPr marL="12700" algn="ctr">
                <a:lnSpc>
                  <a:spcPct val="100000"/>
                </a:lnSpc>
                <a:spcBef>
                  <a:spcPts val="125"/>
                </a:spcBef>
              </a:pPr>
              <a:endParaRPr sz="1200" dirty="0">
                <a:latin typeface="Century Gothic" panose="020B0502020202020204" pitchFamily="34" charset="0"/>
                <a:cs typeface="Trebuchet MS"/>
              </a:endParaRPr>
            </a:p>
          </p:txBody>
        </p:sp>
        <p:pic>
          <p:nvPicPr>
            <p:cNvPr id="3" name="Imagen 2">
              <a:extLst>
                <a:ext uri="{FF2B5EF4-FFF2-40B4-BE49-F238E27FC236}">
                  <a16:creationId xmlns:a16="http://schemas.microsoft.com/office/drawing/2014/main" id="{3E534DEF-D8A1-4DA0-869A-46958134984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442823" y="9571172"/>
              <a:ext cx="8413091" cy="4220219"/>
            </a:xfrm>
            <a:prstGeom prst="rect">
              <a:avLst/>
            </a:prstGeom>
          </p:spPr>
        </p:pic>
      </p:grpSp>
      <p:grpSp>
        <p:nvGrpSpPr>
          <p:cNvPr id="19" name="Grupo 18">
            <a:extLst>
              <a:ext uri="{FF2B5EF4-FFF2-40B4-BE49-F238E27FC236}">
                <a16:creationId xmlns:a16="http://schemas.microsoft.com/office/drawing/2014/main" id="{DE5717AF-B9D3-421D-9C01-BE93D7A9D4B1}"/>
              </a:ext>
            </a:extLst>
          </p:cNvPr>
          <p:cNvGrpSpPr/>
          <p:nvPr/>
        </p:nvGrpSpPr>
        <p:grpSpPr>
          <a:xfrm>
            <a:off x="13289914" y="3032974"/>
            <a:ext cx="7260808" cy="5429330"/>
            <a:chOff x="13469352" y="2583269"/>
            <a:chExt cx="7260808" cy="5429330"/>
          </a:xfrm>
        </p:grpSpPr>
        <p:pic>
          <p:nvPicPr>
            <p:cNvPr id="16" name="Imagen 15">
              <a:extLst>
                <a:ext uri="{FF2B5EF4-FFF2-40B4-BE49-F238E27FC236}">
                  <a16:creationId xmlns:a16="http://schemas.microsoft.com/office/drawing/2014/main" id="{DFD786A9-EC81-4298-BD67-83A131B1C02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3665800" y="2583269"/>
              <a:ext cx="7064360" cy="4716097"/>
            </a:xfrm>
            <a:prstGeom prst="rect">
              <a:avLst/>
            </a:prstGeom>
          </p:spPr>
        </p:pic>
        <p:sp>
          <p:nvSpPr>
            <p:cNvPr id="17" name="object 36953">
              <a:extLst>
                <a:ext uri="{FF2B5EF4-FFF2-40B4-BE49-F238E27FC236}">
                  <a16:creationId xmlns:a16="http://schemas.microsoft.com/office/drawing/2014/main" id="{41F2721D-C083-4A9A-9069-7A7907DACD2E}"/>
                </a:ext>
              </a:extLst>
            </p:cNvPr>
            <p:cNvSpPr txBox="1"/>
            <p:nvPr/>
          </p:nvSpPr>
          <p:spPr>
            <a:xfrm>
              <a:off x="13469352" y="7475914"/>
              <a:ext cx="7260808" cy="536685"/>
            </a:xfrm>
            <a:prstGeom prst="rect">
              <a:avLst/>
            </a:prstGeom>
          </p:spPr>
          <p:txBody>
            <a:bodyPr vert="horz" wrap="square" lIns="0" tIns="15875" rIns="0" bIns="0" rtlCol="0">
              <a:spAutoFit/>
            </a:bodyPr>
            <a:lstStyle/>
            <a:p>
              <a:pPr marL="12700" algn="ctr">
                <a:spcBef>
                  <a:spcPts val="125"/>
                </a:spcBef>
              </a:pPr>
              <a:r>
                <a:rPr lang="es-CL" sz="1100" dirty="0">
                  <a:latin typeface="Century Gothic" panose="020B0502020202020204" pitchFamily="34" charset="0"/>
                </a:rPr>
                <a:t>EDIFICIO DE VIVIENDAS POBLACIÓN LORD COCHRANE, VIÑA DEL MAR. Fuente: María </a:t>
              </a:r>
              <a:r>
                <a:rPr lang="es-CL" sz="1100" dirty="0" err="1">
                  <a:latin typeface="Century Gothic" panose="020B0502020202020204" pitchFamily="34" charset="0"/>
                </a:rPr>
                <a:t>Cirano</a:t>
              </a:r>
              <a:r>
                <a:rPr lang="es-CL" sz="1100" dirty="0">
                  <a:latin typeface="Century Gothic" panose="020B0502020202020204" pitchFamily="34" charset="0"/>
                </a:rPr>
                <a:t>, Archivo Proyecto</a:t>
              </a:r>
            </a:p>
            <a:p>
              <a:pPr marL="12700" algn="ctr">
                <a:lnSpc>
                  <a:spcPct val="100000"/>
                </a:lnSpc>
                <a:spcBef>
                  <a:spcPts val="125"/>
                </a:spcBef>
              </a:pPr>
              <a:endParaRPr sz="1100" dirty="0">
                <a:latin typeface="Century Gothic" panose="020B0502020202020204" pitchFamily="34" charset="0"/>
                <a:cs typeface="Trebuchet MS"/>
              </a:endParaRPr>
            </a:p>
          </p:txBody>
        </p:sp>
      </p:grpSp>
      <p:grpSp>
        <p:nvGrpSpPr>
          <p:cNvPr id="23" name="Grupo 22">
            <a:extLst>
              <a:ext uri="{FF2B5EF4-FFF2-40B4-BE49-F238E27FC236}">
                <a16:creationId xmlns:a16="http://schemas.microsoft.com/office/drawing/2014/main" id="{233A6162-5A77-4BEC-B00A-E1DDAAC10EAB}"/>
              </a:ext>
            </a:extLst>
          </p:cNvPr>
          <p:cNvGrpSpPr/>
          <p:nvPr/>
        </p:nvGrpSpPr>
        <p:grpSpPr>
          <a:xfrm>
            <a:off x="1235075" y="10761539"/>
            <a:ext cx="6470207" cy="4716097"/>
            <a:chOff x="5677839" y="9589628"/>
            <a:chExt cx="6034471" cy="4892779"/>
          </a:xfrm>
        </p:grpSpPr>
        <p:pic>
          <p:nvPicPr>
            <p:cNvPr id="21" name="Imagen 20">
              <a:extLst>
                <a:ext uri="{FF2B5EF4-FFF2-40B4-BE49-F238E27FC236}">
                  <a16:creationId xmlns:a16="http://schemas.microsoft.com/office/drawing/2014/main" id="{98C3E0AE-2765-41FC-BE2A-05F5B108D1A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88005" y="9589628"/>
              <a:ext cx="5883361" cy="4320000"/>
            </a:xfrm>
            <a:prstGeom prst="rect">
              <a:avLst/>
            </a:prstGeom>
          </p:spPr>
        </p:pic>
        <p:sp>
          <p:nvSpPr>
            <p:cNvPr id="22" name="object 36953">
              <a:extLst>
                <a:ext uri="{FF2B5EF4-FFF2-40B4-BE49-F238E27FC236}">
                  <a16:creationId xmlns:a16="http://schemas.microsoft.com/office/drawing/2014/main" id="{9B52113B-DD42-4484-A052-4236F38633F2}"/>
                </a:ext>
              </a:extLst>
            </p:cNvPr>
            <p:cNvSpPr txBox="1"/>
            <p:nvPr/>
          </p:nvSpPr>
          <p:spPr>
            <a:xfrm>
              <a:off x="5677839" y="13945722"/>
              <a:ext cx="6034471" cy="536685"/>
            </a:xfrm>
            <a:prstGeom prst="rect">
              <a:avLst/>
            </a:prstGeom>
          </p:spPr>
          <p:txBody>
            <a:bodyPr vert="horz" wrap="square" lIns="0" tIns="15875" rIns="0" bIns="0" rtlCol="0">
              <a:spAutoFit/>
            </a:bodyPr>
            <a:lstStyle/>
            <a:p>
              <a:pPr marL="12700" algn="ctr">
                <a:spcBef>
                  <a:spcPts val="125"/>
                </a:spcBef>
              </a:pPr>
              <a:r>
                <a:rPr lang="es-CL" sz="1100" dirty="0">
                  <a:latin typeface="Century Gothic" panose="020B0502020202020204" pitchFamily="34" charset="0"/>
                </a:rPr>
                <a:t>EDIFICIO DE VIVIENDAS POBLACIÓN LORD COCHRANE, VIÑA DEL MAR. Fuente: Revista de la Construcción 1966, N°46</a:t>
              </a:r>
            </a:p>
            <a:p>
              <a:pPr marL="12700" algn="ctr">
                <a:lnSpc>
                  <a:spcPct val="100000"/>
                </a:lnSpc>
                <a:spcBef>
                  <a:spcPts val="125"/>
                </a:spcBef>
              </a:pPr>
              <a:endParaRPr sz="1100" dirty="0">
                <a:latin typeface="Century Gothic" panose="020B0502020202020204" pitchFamily="34" charset="0"/>
                <a:cs typeface="Trebuchet MS"/>
              </a:endParaRPr>
            </a:p>
          </p:txBody>
        </p:sp>
      </p:grpSp>
      <p:sp>
        <p:nvSpPr>
          <p:cNvPr id="25" name="CuadroTexto 24">
            <a:extLst>
              <a:ext uri="{FF2B5EF4-FFF2-40B4-BE49-F238E27FC236}">
                <a16:creationId xmlns:a16="http://schemas.microsoft.com/office/drawing/2014/main" id="{36F3A778-53AF-4E26-95AE-489E6800C8EF}"/>
              </a:ext>
            </a:extLst>
          </p:cNvPr>
          <p:cNvSpPr txBox="1"/>
          <p:nvPr/>
        </p:nvSpPr>
        <p:spPr>
          <a:xfrm>
            <a:off x="14929808" y="22109748"/>
            <a:ext cx="5702929" cy="3154710"/>
          </a:xfrm>
          <a:prstGeom prst="rect">
            <a:avLst/>
          </a:prstGeom>
          <a:noFill/>
        </p:spPr>
        <p:txBody>
          <a:bodyPr wrap="square">
            <a:spAutoFit/>
          </a:bodyPr>
          <a:lstStyle/>
          <a:p>
            <a:pPr algn="just">
              <a:spcAft>
                <a:spcPts val="600"/>
              </a:spcAft>
            </a:pPr>
            <a:r>
              <a:rPr lang="es-ES" sz="2000" b="1" kern="1300" dirty="0">
                <a:solidFill>
                  <a:srgbClr val="231F20"/>
                </a:solidFill>
                <a:latin typeface="Century Gothic" panose="020B0502020202020204" pitchFamily="34" charset="0"/>
              </a:rPr>
              <a:t>INSTRUCCIONES PARA IMÁGENES, FIGURAS Y PLANOS</a:t>
            </a:r>
          </a:p>
          <a:p>
            <a:pPr algn="just">
              <a:spcAft>
                <a:spcPts val="600"/>
              </a:spcAft>
            </a:pPr>
            <a:r>
              <a:rPr lang="es-ES" sz="1600" kern="1300" dirty="0">
                <a:solidFill>
                  <a:srgbClr val="231F20"/>
                </a:solidFill>
                <a:latin typeface="Century Gothic" panose="020B0502020202020204" pitchFamily="34" charset="0"/>
              </a:rPr>
              <a:t>Las imágenes, figuras o planos pueden ser en colores o blanco y negro, no deben tener menos de 10 cm en cualquiera de sus dimensiones, esto para asegurar que tengan buena visibilidad en formato de exposición.</a:t>
            </a:r>
          </a:p>
          <a:p>
            <a:pPr algn="just">
              <a:spcAft>
                <a:spcPts val="600"/>
              </a:spcAft>
            </a:pPr>
            <a:r>
              <a:rPr lang="es-ES" sz="1600" kern="1300" dirty="0">
                <a:solidFill>
                  <a:srgbClr val="231F20"/>
                </a:solidFill>
                <a:latin typeface="Century Gothic" panose="020B0502020202020204" pitchFamily="34" charset="0"/>
              </a:rPr>
              <a:t>Debe cuidar que tanto imágenes, figuras o planos sean legibles, tengan buena resolución y no estén borrosas.</a:t>
            </a:r>
          </a:p>
          <a:p>
            <a:pPr algn="just">
              <a:spcAft>
                <a:spcPts val="600"/>
              </a:spcAft>
            </a:pPr>
            <a:r>
              <a:rPr lang="es-ES" sz="1600" kern="1300" dirty="0">
                <a:solidFill>
                  <a:srgbClr val="231F20"/>
                </a:solidFill>
                <a:latin typeface="Century Gothic" panose="020B0502020202020204" pitchFamily="34" charset="0"/>
              </a:rPr>
              <a:t>Debajo de imágenes, figuras o planos, debe incorporar un pie de imagen siguiendo el modelos que se encuentra al costado, en este mismo formato.</a:t>
            </a:r>
          </a:p>
        </p:txBody>
      </p:sp>
      <p:sp>
        <p:nvSpPr>
          <p:cNvPr id="28" name="CuadroTexto 27">
            <a:extLst>
              <a:ext uri="{FF2B5EF4-FFF2-40B4-BE49-F238E27FC236}">
                <a16:creationId xmlns:a16="http://schemas.microsoft.com/office/drawing/2014/main" id="{3B8E196A-5C3F-4E5E-8398-A3D45906BFC6}"/>
              </a:ext>
            </a:extLst>
          </p:cNvPr>
          <p:cNvSpPr txBox="1"/>
          <p:nvPr/>
        </p:nvSpPr>
        <p:spPr>
          <a:xfrm>
            <a:off x="8333540" y="10263883"/>
            <a:ext cx="4563310" cy="4770537"/>
          </a:xfrm>
          <a:prstGeom prst="rect">
            <a:avLst/>
          </a:prstGeom>
          <a:noFill/>
        </p:spPr>
        <p:txBody>
          <a:bodyPr wrap="square">
            <a:spAutoFit/>
          </a:bodyPr>
          <a:lstStyle/>
          <a:p>
            <a:pPr algn="just">
              <a:spcAft>
                <a:spcPts val="1200"/>
              </a:spcAft>
            </a:pPr>
            <a:endParaRPr lang="es-ES" sz="2000" b="1" kern="1300" dirty="0">
              <a:solidFill>
                <a:srgbClr val="231F20"/>
              </a:solidFill>
              <a:latin typeface="Century Gothic" panose="020B0502020202020204" pitchFamily="34" charset="0"/>
            </a:endParaRPr>
          </a:p>
          <a:p>
            <a:pPr algn="just">
              <a:spcAft>
                <a:spcPts val="1200"/>
              </a:spcAft>
            </a:pPr>
            <a:r>
              <a:rPr lang="es-ES" sz="2000" b="1" kern="1300" dirty="0">
                <a:solidFill>
                  <a:srgbClr val="231F20"/>
                </a:solidFill>
                <a:latin typeface="Century Gothic" panose="020B0502020202020204" pitchFamily="34" charset="0"/>
              </a:rPr>
              <a:t>INSTRUCCIONES PARA TEXTOS</a:t>
            </a:r>
          </a:p>
          <a:p>
            <a:pPr algn="just">
              <a:spcAft>
                <a:spcPts val="600"/>
              </a:spcAft>
            </a:pPr>
            <a:r>
              <a:rPr lang="es-ES" sz="1600" kern="1300" dirty="0">
                <a:solidFill>
                  <a:srgbClr val="231F20"/>
                </a:solidFill>
                <a:latin typeface="Century Gothic" panose="020B0502020202020204" pitchFamily="34" charset="0"/>
              </a:rPr>
              <a:t>Para el uso de textos en el Poster use esta tipología de letras (Century Gothic) y tamaño (16 </a:t>
            </a:r>
            <a:r>
              <a:rPr lang="es-ES" sz="1600" kern="1300" dirty="0" err="1">
                <a:solidFill>
                  <a:srgbClr val="231F20"/>
                </a:solidFill>
                <a:latin typeface="Century Gothic" panose="020B0502020202020204" pitchFamily="34" charset="0"/>
              </a:rPr>
              <a:t>pts</a:t>
            </a:r>
            <a:r>
              <a:rPr lang="es-ES" sz="1600" kern="1300" dirty="0">
                <a:solidFill>
                  <a:srgbClr val="231F20"/>
                </a:solidFill>
                <a:latin typeface="Century Gothic" panose="020B0502020202020204" pitchFamily="34" charset="0"/>
              </a:rPr>
              <a:t>), sin modificarla.</a:t>
            </a:r>
          </a:p>
          <a:p>
            <a:pPr algn="just">
              <a:spcAft>
                <a:spcPts val="600"/>
              </a:spcAft>
            </a:pPr>
            <a:r>
              <a:rPr lang="es-ES" sz="1600" kern="1300" dirty="0">
                <a:solidFill>
                  <a:srgbClr val="231F20"/>
                </a:solidFill>
                <a:latin typeface="Century Gothic" panose="020B0502020202020204" pitchFamily="34" charset="0"/>
              </a:rPr>
              <a:t>Siempre use párrafos con doble justificado (</a:t>
            </a:r>
            <a:r>
              <a:rPr lang="es-ES" sz="1600" kern="1300" dirty="0" err="1">
                <a:solidFill>
                  <a:srgbClr val="231F20"/>
                </a:solidFill>
                <a:latin typeface="Century Gothic" panose="020B0502020202020204" pitchFamily="34" charset="0"/>
              </a:rPr>
              <a:t>izq</a:t>
            </a:r>
            <a:r>
              <a:rPr lang="es-ES" sz="1600" kern="1300" dirty="0">
                <a:solidFill>
                  <a:srgbClr val="231F20"/>
                </a:solidFill>
                <a:latin typeface="Century Gothic" panose="020B0502020202020204" pitchFamily="34" charset="0"/>
              </a:rPr>
              <a:t> y </a:t>
            </a:r>
            <a:r>
              <a:rPr lang="es-ES" sz="1600" kern="1300" dirty="0" err="1">
                <a:solidFill>
                  <a:srgbClr val="231F20"/>
                </a:solidFill>
                <a:latin typeface="Century Gothic" panose="020B0502020202020204" pitchFamily="34" charset="0"/>
              </a:rPr>
              <a:t>der</a:t>
            </a:r>
            <a:r>
              <a:rPr lang="es-ES" sz="1600" kern="1300" dirty="0">
                <a:solidFill>
                  <a:srgbClr val="231F20"/>
                </a:solidFill>
                <a:latin typeface="Century Gothic" panose="020B0502020202020204" pitchFamily="34" charset="0"/>
              </a:rPr>
              <a:t>). </a:t>
            </a:r>
          </a:p>
          <a:p>
            <a:pPr algn="just">
              <a:spcAft>
                <a:spcPts val="600"/>
              </a:spcAft>
            </a:pPr>
            <a:r>
              <a:rPr lang="es-ES" sz="1600" kern="1300" dirty="0">
                <a:solidFill>
                  <a:srgbClr val="231F20"/>
                </a:solidFill>
                <a:latin typeface="Century Gothic" panose="020B0502020202020204" pitchFamily="34" charset="0"/>
              </a:rPr>
              <a:t>Evite que los textos ocupen todo el ancho del Poster, trate de sintetizar ideas, presentando las principales propuesta del proyecto, investigación o trabajo realizado.</a:t>
            </a:r>
          </a:p>
          <a:p>
            <a:pPr algn="just">
              <a:spcAft>
                <a:spcPts val="600"/>
              </a:spcAft>
            </a:pPr>
            <a:r>
              <a:rPr lang="es-ES" sz="1600" kern="1300" dirty="0">
                <a:solidFill>
                  <a:srgbClr val="231F20"/>
                </a:solidFill>
                <a:latin typeface="Century Gothic" panose="020B0502020202020204" pitchFamily="34" charset="0"/>
              </a:rPr>
              <a:t>La idea de un poster es que los elementos gráficos sean lo más relevantes que el texto.</a:t>
            </a:r>
          </a:p>
          <a:p>
            <a:pPr algn="just">
              <a:spcAft>
                <a:spcPts val="600"/>
              </a:spcAft>
            </a:pPr>
            <a:r>
              <a:rPr lang="es-ES" sz="1600" kern="1300" dirty="0">
                <a:solidFill>
                  <a:srgbClr val="231F20"/>
                </a:solidFill>
                <a:latin typeface="Century Gothic" panose="020B0502020202020204" pitchFamily="34" charset="0"/>
              </a:rPr>
              <a:t>Si usted considera que el texto es más relevante para presentar su trabajo, opte por la versión extendida de texto.</a:t>
            </a:r>
          </a:p>
        </p:txBody>
      </p:sp>
    </p:spTree>
    <p:extLst>
      <p:ext uri="{BB962C8B-B14F-4D97-AF65-F5344CB8AC3E}">
        <p14:creationId xmlns:p14="http://schemas.microsoft.com/office/powerpoint/2010/main" val="313444928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288</TotalTime>
  <Words>462</Words>
  <Application>Microsoft Office PowerPoint</Application>
  <PresentationFormat>Personalizado</PresentationFormat>
  <Paragraphs>25</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Century Gothic</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Claudia Carolina Torres Gilles (cltorres)</dc:creator>
  <cp:lastModifiedBy>Claudia Torres Gilles</cp:lastModifiedBy>
  <cp:revision>17</cp:revision>
  <dcterms:created xsi:type="dcterms:W3CDTF">2025-10-22T17:59:10Z</dcterms:created>
  <dcterms:modified xsi:type="dcterms:W3CDTF">2025-10-23T23:49:39Z</dcterms:modified>
</cp:coreProperties>
</file>