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87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6701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3369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104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944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849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37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1328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9429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782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2836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64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D1304D-52E9-41A0-9AA7-7651405FE927}" type="datetimeFigureOut">
              <a:rPr lang="es-CL" smtClean="0"/>
              <a:t>02-02-2026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83BC66-39FF-4EB2-96CD-F157F115C0C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232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9299EA9-3130-D309-9C9A-2869C41DECB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262" y="213994"/>
            <a:ext cx="1282716" cy="370593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CD809BCA-E0AE-39C4-2C66-D099ADD32074}"/>
              </a:ext>
            </a:extLst>
          </p:cNvPr>
          <p:cNvSpPr txBox="1"/>
          <p:nvPr/>
        </p:nvSpPr>
        <p:spPr>
          <a:xfrm>
            <a:off x="1572978" y="196666"/>
            <a:ext cx="22669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06065" algn="ctr"/>
                <a:tab pos="5612130" algn="r"/>
              </a:tabLst>
            </a:pPr>
            <a:r>
              <a:rPr lang="es-CL" sz="7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2026</a:t>
            </a:r>
            <a:endParaRPr lang="es-CL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  <a:tabLst>
                <a:tab pos="2806065" algn="ctr"/>
                <a:tab pos="5612130" algn="r"/>
              </a:tabLst>
            </a:pPr>
            <a:r>
              <a:rPr lang="es-CL" sz="7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CONGRESO NACIONAL DE INTERVENCIÓN EN EL PATRIMONIO ARQUITECTÓNICO Y URBANO</a:t>
            </a:r>
            <a:endParaRPr lang="es-CL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01ED03F-F396-7D7B-B93A-09222BF945A1}"/>
              </a:ext>
            </a:extLst>
          </p:cNvPr>
          <p:cNvSpPr txBox="1"/>
          <p:nvPr/>
        </p:nvSpPr>
        <p:spPr>
          <a:xfrm>
            <a:off x="1752600" y="1428812"/>
            <a:ext cx="5572125" cy="1629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TITULO EN MAYÚSCULA Y NEGRITAS, SE PUEDE REDUCIR EL TAMAÑO DE LA LETRA SI ES MUY LARGO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Subtitulo, también se puede reducir el tamaño de la letra si es muy largo</a:t>
            </a:r>
            <a:endParaRPr lang="es-C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F5A5CB8-726F-3D14-E9A0-0F7B15B5C566}"/>
              </a:ext>
            </a:extLst>
          </p:cNvPr>
          <p:cNvSpPr txBox="1"/>
          <p:nvPr/>
        </p:nvSpPr>
        <p:spPr>
          <a:xfrm>
            <a:off x="2352675" y="5960209"/>
            <a:ext cx="4572000" cy="558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Apellido, Nombre Apellido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CL" sz="1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Filiación institucional /Organización/ Oficina Arquitectura</a:t>
            </a:r>
            <a:endParaRPr lang="es-CL" sz="110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C1A9212-793F-18BF-1468-D369FDA2FD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212" y="113662"/>
            <a:ext cx="700637" cy="4709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" name="Grupo 16">
            <a:extLst>
              <a:ext uri="{FF2B5EF4-FFF2-40B4-BE49-F238E27FC236}">
                <a16:creationId xmlns:a16="http://schemas.microsoft.com/office/drawing/2014/main" id="{55C4217E-C3BA-B637-9011-BB58CD591F2A}"/>
              </a:ext>
            </a:extLst>
          </p:cNvPr>
          <p:cNvGrpSpPr/>
          <p:nvPr/>
        </p:nvGrpSpPr>
        <p:grpSpPr>
          <a:xfrm>
            <a:off x="2038350" y="3200400"/>
            <a:ext cx="5067300" cy="2476500"/>
            <a:chOff x="1952625" y="1209675"/>
            <a:chExt cx="5067300" cy="2476500"/>
          </a:xfrm>
        </p:grpSpPr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343A9832-F5C8-6CC1-07D7-3D73E1275DAB}"/>
                </a:ext>
              </a:extLst>
            </p:cNvPr>
            <p:cNvSpPr/>
            <p:nvPr/>
          </p:nvSpPr>
          <p:spPr>
            <a:xfrm>
              <a:off x="1952625" y="1209675"/>
              <a:ext cx="5067300" cy="2476500"/>
            </a:xfrm>
            <a:prstGeom prst="rect">
              <a:avLst/>
            </a:prstGeom>
            <a:no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81BAD503-8166-0D16-7EA5-438C8484BEF2}"/>
                </a:ext>
              </a:extLst>
            </p:cNvPr>
            <p:cNvSpPr txBox="1"/>
            <p:nvPr/>
          </p:nvSpPr>
          <p:spPr>
            <a:xfrm>
              <a:off x="2786062" y="2187059"/>
              <a:ext cx="3548063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CL" sz="1050" dirty="0"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Espacio para insertar una imagen que sea relevante respecto del tema que se presenta.</a:t>
              </a:r>
            </a:p>
            <a:p>
              <a:r>
                <a:rPr lang="es-CL" sz="1050" dirty="0"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 es necesario dejar borde negro</a:t>
              </a:r>
              <a:endParaRPr lang="es-CL" sz="1050" dirty="0"/>
            </a:p>
          </p:txBody>
        </p:sp>
      </p:grpSp>
      <p:pic>
        <p:nvPicPr>
          <p:cNvPr id="19" name="Imagen 18" descr="Texto&#10;&#10;El contenido generado por IA puede ser incorrecto.">
            <a:extLst>
              <a:ext uri="{FF2B5EF4-FFF2-40B4-BE49-F238E27FC236}">
                <a16:creationId xmlns:a16="http://schemas.microsoft.com/office/drawing/2014/main" id="{CAAD10A1-0A7D-4D7E-5B21-3965ACE78A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724" y="113661"/>
            <a:ext cx="516215" cy="470926"/>
          </a:xfrm>
          <a:prstGeom prst="rect">
            <a:avLst/>
          </a:prstGeom>
        </p:spPr>
      </p:pic>
      <p:pic>
        <p:nvPicPr>
          <p:cNvPr id="21" name="Imagen 20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0F0F1B1B-D777-8953-75C2-EB34F738E8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84" b="21875"/>
          <a:stretch>
            <a:fillRect/>
          </a:stretch>
        </p:blipFill>
        <p:spPr>
          <a:xfrm>
            <a:off x="6482793" y="252094"/>
            <a:ext cx="781781" cy="384388"/>
          </a:xfrm>
          <a:prstGeom prst="rect">
            <a:avLst/>
          </a:prstGeom>
        </p:spPr>
      </p:pic>
      <p:pic>
        <p:nvPicPr>
          <p:cNvPr id="23" name="Imagen 22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9F064B6B-7F6C-6037-E314-991DCA7C7D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472" y="113663"/>
            <a:ext cx="367350" cy="491336"/>
          </a:xfrm>
          <a:prstGeom prst="rect">
            <a:avLst/>
          </a:prstGeom>
        </p:spPr>
      </p:pic>
      <p:pic>
        <p:nvPicPr>
          <p:cNvPr id="25" name="Imagen 24" descr="Un dibujo animado con letras&#10;&#10;El contenido generado por IA puede ser incorrecto.">
            <a:extLst>
              <a:ext uri="{FF2B5EF4-FFF2-40B4-BE49-F238E27FC236}">
                <a16:creationId xmlns:a16="http://schemas.microsoft.com/office/drawing/2014/main" id="{CDED2C76-6CB5-3F76-04C5-3228D33D2E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775" y="410520"/>
            <a:ext cx="1114425" cy="20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507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DBECE58-7CA8-A9B1-CA7F-A555F376A52B}"/>
              </a:ext>
            </a:extLst>
          </p:cNvPr>
          <p:cNvSpPr txBox="1"/>
          <p:nvPr/>
        </p:nvSpPr>
        <p:spPr>
          <a:xfrm>
            <a:off x="428625" y="311784"/>
            <a:ext cx="2247899" cy="356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6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PRESENTACIÓN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582F926-B2C9-BCCD-BAB0-7919DC62BFB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1084" y="204469"/>
            <a:ext cx="742891" cy="21463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5A8B930-1137-89CF-CF7D-1BAF45C45543}"/>
              </a:ext>
            </a:extLst>
          </p:cNvPr>
          <p:cNvSpPr txBox="1"/>
          <p:nvPr/>
        </p:nvSpPr>
        <p:spPr>
          <a:xfrm>
            <a:off x="428625" y="1028762"/>
            <a:ext cx="3495675" cy="823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esta presentación usar el mínimo de textos y dar preferencia a imágenes y esquemas explicativos para hacer síntesis de las principales ideas.</a:t>
            </a: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751E84-4AA0-A6C9-5599-BFE4D9695FE8}"/>
              </a:ext>
            </a:extLst>
          </p:cNvPr>
          <p:cNvSpPr txBox="1"/>
          <p:nvPr/>
        </p:nvSpPr>
        <p:spPr>
          <a:xfrm>
            <a:off x="428625" y="2214137"/>
            <a:ext cx="3495675" cy="2989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presentación debe durar 15 minutos máximo, luego que todos presentan en la mesa se realizará una ronda de preguntas.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Usted debe preparar y practicar su presentación para no extenderse de los 15 minutos asignados. Usualmente quienes improvisan suelen extenderse en el tiempo, demorándose mucho en la partida y no terminan de presenta lo importante del trabajo porque se les corta el tiempo.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Controlar su tiempo de exposición es respetar los tiempos de los demás.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moderadores de mesa tendrán la atribución de cortar las presentaciones que se excedan en el tiempo.</a:t>
            </a: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384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78D66-D7EF-B70A-CEDB-A135AD276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E264523-6DBF-A6FA-2141-14EC5794ECD9}"/>
              </a:ext>
            </a:extLst>
          </p:cNvPr>
          <p:cNvSpPr txBox="1"/>
          <p:nvPr/>
        </p:nvSpPr>
        <p:spPr>
          <a:xfrm>
            <a:off x="428625" y="311784"/>
            <a:ext cx="2247899" cy="356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CL" sz="16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CL" sz="16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5BBFCA3-F54E-75D4-5840-2A08E73EDFF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1084" y="204469"/>
            <a:ext cx="742891" cy="21463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0BCB49D-9095-7EFD-04A6-F2A5F9D3BD26}"/>
              </a:ext>
            </a:extLst>
          </p:cNvPr>
          <p:cNvSpPr txBox="1"/>
          <p:nvPr/>
        </p:nvSpPr>
        <p:spPr>
          <a:xfrm>
            <a:off x="4781550" y="1381187"/>
            <a:ext cx="3200400" cy="177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Usar  esta Plantilla de referencia  con los apartados y gráfica que requiera.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Evite usar fondo azul y textos amarillos o colores contrastantes por el estilo.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presentación del </a:t>
            </a:r>
            <a:r>
              <a:rPr lang="es-CL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ppt</a:t>
            </a: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debe ser en español (instrucción para expositores </a:t>
            </a:r>
            <a:r>
              <a:rPr lang="es-CL" sz="105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brasileños). Se puede preparar un texto leído en español o exponer en portugués hablando lentamente.</a:t>
            </a: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F226F26-2343-D0EA-C8E8-BD201FD854EE}"/>
              </a:ext>
            </a:extLst>
          </p:cNvPr>
          <p:cNvSpPr txBox="1"/>
          <p:nvPr/>
        </p:nvSpPr>
        <p:spPr>
          <a:xfrm>
            <a:off x="885825" y="4133912"/>
            <a:ext cx="3200400" cy="823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 quienes se ponen nerviosos al exponer en público se sugiere preparar el discurso de presentación en un texto escrito, que al leerlo expresivamente no dure más de 15 minutos. </a:t>
            </a: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29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4CC6A-A0BD-3B8E-E2B1-8D1D43CEE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B62A001-6EA3-D1F8-2853-303EA34A7A27}"/>
              </a:ext>
            </a:extLst>
          </p:cNvPr>
          <p:cNvSpPr txBox="1"/>
          <p:nvPr/>
        </p:nvSpPr>
        <p:spPr>
          <a:xfrm>
            <a:off x="428625" y="311784"/>
            <a:ext cx="2247899" cy="356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6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RESULTADOS</a:t>
            </a:r>
            <a:endParaRPr lang="es-C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EE5C8AA-EF85-256C-80C1-31A8C5865A4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1084" y="204469"/>
            <a:ext cx="742891" cy="21463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58B606E-7387-81CF-A751-44D21B5FBBC3}"/>
              </a:ext>
            </a:extLst>
          </p:cNvPr>
          <p:cNvSpPr txBox="1"/>
          <p:nvPr/>
        </p:nvSpPr>
        <p:spPr>
          <a:xfrm>
            <a:off x="4772025" y="2476562"/>
            <a:ext cx="3028951" cy="823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es necesario colocar bibliografía en una presentación de Congreso. Esta se puede revisar en los artículos de las Actas  del Congreso.</a:t>
            </a: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8DCE28F-A8F7-3F50-0365-D310F8C10A07}"/>
              </a:ext>
            </a:extLst>
          </p:cNvPr>
          <p:cNvSpPr txBox="1"/>
          <p:nvPr/>
        </p:nvSpPr>
        <p:spPr>
          <a:xfrm>
            <a:off x="838200" y="3557944"/>
            <a:ext cx="4591050" cy="2555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guardar el archivo siga el formato señalado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Presentación CIPAU_ </a:t>
            </a:r>
            <a:r>
              <a:rPr lang="es-CL" sz="1050" i="1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N°</a:t>
            </a:r>
            <a:r>
              <a:rPr lang="es-CL" sz="1050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Mesa y </a:t>
            </a:r>
            <a:r>
              <a:rPr lang="es-CL" sz="1050" i="1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letra_Nombre</a:t>
            </a:r>
            <a:r>
              <a:rPr lang="es-CL" sz="1050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Apellido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CL" sz="1050" b="1" i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Presentación CIPAU_3-A_Juanita Pérez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s-CL" sz="1050" b="1" i="1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CL" sz="105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vez terminado el diseño de la presentación, se sugiere enviar  el archivo del </a:t>
            </a:r>
            <a:r>
              <a:rPr lang="es-CL" sz="1050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ppt</a:t>
            </a:r>
            <a:r>
              <a:rPr lang="es-CL" sz="105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correo </a:t>
            </a:r>
            <a:r>
              <a:rPr lang="es-CL" sz="1050" b="1" dirty="0"/>
              <a:t>cipau@uchilefau.cl</a:t>
            </a:r>
            <a:r>
              <a:rPr lang="es-CL" sz="105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105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días anteriores a su presentación para asegura que la organización la tenga y se puede abrir de buena forma.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845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5CBE0CE-F26E-7DC7-4419-97B59E612963}"/>
              </a:ext>
            </a:extLst>
          </p:cNvPr>
          <p:cNvSpPr txBox="1"/>
          <p:nvPr/>
        </p:nvSpPr>
        <p:spPr>
          <a:xfrm>
            <a:off x="3933825" y="3234042"/>
            <a:ext cx="1314450" cy="389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CL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GRACIAS</a:t>
            </a:r>
            <a:endParaRPr lang="es-C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6693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397</Words>
  <Application>Microsoft Office PowerPoint</Application>
  <PresentationFormat>Presentación en pantalla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Torres Gilles</dc:creator>
  <cp:lastModifiedBy>Claudia Torres Gilles</cp:lastModifiedBy>
  <cp:revision>6</cp:revision>
  <dcterms:created xsi:type="dcterms:W3CDTF">2026-01-29T17:24:49Z</dcterms:created>
  <dcterms:modified xsi:type="dcterms:W3CDTF">2026-02-02T19:56:54Z</dcterms:modified>
</cp:coreProperties>
</file>